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37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4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0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54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81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79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6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7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5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3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3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0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2CBF74-2BC3-4CAC-818B-90961023FC2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F0A6A-2656-4D24-A391-B059B4B1A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8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0147" y="2489439"/>
            <a:ext cx="6815669" cy="1515533"/>
          </a:xfrm>
        </p:spPr>
        <p:txBody>
          <a:bodyPr/>
          <a:lstStyle/>
          <a:p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/>
              <a:t/>
            </a:r>
            <a:br>
              <a:rPr lang="uk-UA" sz="3200" b="1" dirty="0"/>
            </a:br>
            <a:r>
              <a:rPr lang="uk-UA" sz="3200" b="1" dirty="0" smtClean="0"/>
              <a:t>Невідкладна </a:t>
            </a:r>
            <a:r>
              <a:rPr lang="uk-UA" sz="3200" b="1" dirty="0"/>
              <a:t>дитяча хірургія в гінекології.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72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04" y="1712868"/>
            <a:ext cx="10503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Лікування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лікування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перших годин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настала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некротизація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задавнених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втручання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зрощень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сусідніми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органами та кишечником.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видаленні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кістомектомія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некрозі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обов’язковим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дренування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черевної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протишокову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детоксикаційну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десенсибілізуючу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загальнозміцнюючу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терапію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Задавнені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антибактеріальної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терапії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своєчасному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оперативному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прогноз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сприятливий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запущених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випадках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довготривалому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перитоніті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інтоксикації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ризик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післяопераційної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смертності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6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834" y="1643301"/>
            <a:ext cx="94313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 КАПСУЛИ ПУХЛИНИ ЯЄЧНИКА ТА ПІОСАЛЬПІНКСУ</a:t>
            </a:r>
          </a:p>
          <a:p>
            <a:pPr algn="ctr"/>
            <a:endParaRPr lang="uk-UA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Внутрішньочеревний розрив капсули пухлини яєчника трапляється досить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переважно є наслідком травми живота, необережного дослідження лікаря (пальпація живота,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бімануальне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дослідження), бурхливого статевого акту, проростання капсули злоякісним процесом та ін.</a:t>
            </a:r>
            <a:b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капсули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хвора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відчуває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сильний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характеру,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симптомами шоку,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інколи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явищами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внутрішньочеревної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пошкоджуються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легко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1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9497" y="1758188"/>
            <a:ext cx="92223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562225" algn="l"/>
              </a:tabLst>
            </a:pPr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піосальпінксу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грунтується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анамнезу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хронічне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придатків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матки),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клінічних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больовий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інтоксикаційний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синдроми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перитонеальні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інструментальних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  <a:tabLst>
                <a:tab pos="2562225" algn="l"/>
              </a:tabLst>
            </a:pP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562225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Лікування.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стінки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піосальпінксу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підлягає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оперативному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лапаротомію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видаляють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інфекції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втягнені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сальник і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петлі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кишечника, то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намагатися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тупим шляхом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від’єднати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капсули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Іноді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доводиться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резекцію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ураженої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сальника та кишечника.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широке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дренування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черевної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жінок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старшого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екстирпацію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матки з придатками.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0389" y="1564924"/>
            <a:ext cx="81250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грунтується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анамнезу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клінічних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проявах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живота").</a:t>
            </a:r>
          </a:p>
          <a:p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ендометріоїдної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ургентно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лікування.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повинна бути консервативною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жінок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обмежуватись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резекцією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межах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 правило,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видаляють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матку з придатками.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Піосальпінкс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нагноєння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-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неадекватного лікування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сальпінгоофориту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деяких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лікувально-діагностичних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маніпуляцій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нехтуванні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протипоказаннями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1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989" y="2089952"/>
            <a:ext cx="101629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ПОЗАМАТКОВА ВАГІТНІСТЬ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зародка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локалізується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(97,7 %).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Абдомінальна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зустрічається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1,37 %,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цервікальна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0,77 %,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-0,15 %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Інтралігаментарна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1:8400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вагітностей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Трубна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здебільшого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локалізується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ампулярній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(82 %),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істмічній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(15 %)та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інтерстиціальній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(3 %)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ділянках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Описано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вагітностей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частота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коливається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0,6 до 4 %.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Зустрічаються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двобічні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повторюватись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жінки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4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3" y="1397453"/>
            <a:ext cx="92485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імплантація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яйця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відбулася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істмічній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інтерстиціальній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труби, то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типом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кровотечею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Інколи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яйце,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вийшовши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труби, не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вторинно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імплантується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черевній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черевна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Причиною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імплантації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анатомо-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затримці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яйця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причин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довгі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покручені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вузьким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просвітом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недостатньою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перистальтикою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інфантилізмі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сліпі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ходи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вздовж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аномалій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ембріонального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Одним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найважливіших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етіологічних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інфекційні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анамнезі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призводять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запальних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дистрофічних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трубах.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звуженні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просвіту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перекручуванні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склеюванні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дуплікатур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слизової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Запальні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чином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післяпологові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післяабортні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септичні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60-80 % причин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8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9131" y="2043895"/>
            <a:ext cx="86127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Клініка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Клінічна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картина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віддзеркалює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патологоанатомічні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Прогресуюча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ранніх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такими ж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 і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затримкою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менструації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суб’єктивними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відчуттями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спотворенням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смаку, нюху,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нудотою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поганим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апетитом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лабільністю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набряканням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залоз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ціанозом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піхви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шийки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матки.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вагінальному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матки, яке не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гестації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придатків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пальпується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овальної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ковбасоподібний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м’якої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консистенції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неболючий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рухомий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утвір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149235"/>
            <a:ext cx="98581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шоку: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паперова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блідість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шкіри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блідість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ціаноз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слизових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губ,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нігтів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слабкий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пульс (до 120 уд і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живіт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болючий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пальпації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боку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труби. Симптом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Щоткіна-Блюмберга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слабопозитивний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перкусії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притуплення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надлобковій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віддалених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відділах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живота.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Артеріальний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прогресуванні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розвивається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картина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важкого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постгеморагічного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колапсу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вагінальному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рухома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плаваюча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придатків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пастозність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утвір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тістуватої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консистенції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склепіння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сплощене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випнуте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болюче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зміщенні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шийки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допереду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іррадіює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кишку.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5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080" y="1932359"/>
            <a:ext cx="9710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Диференційну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такими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перериванням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загостренням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хронічного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сальпінгоофориту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апендицитом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Одним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інформативних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підозрі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пункція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через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склепіння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піхви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гематоми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задньому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дугласі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через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товсту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отримуємо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темну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гемолізовану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кров.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пунктаті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кров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через спайки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малу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дугласів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простір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пунктаті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свіжої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свідчить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проникнення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кровоносну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9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988" y="1858171"/>
            <a:ext cx="102499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підлягає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оперативному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Тактика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лікаря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лапаротомії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зупинці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шляхом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перев’язування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кровоносних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Одним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лікування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ектопічної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сальпінгоектомія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перитонізація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круглою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зв’язкою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роки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набуло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консервативне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лікування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насамперед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жінок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коли одна труба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Консервативну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прогресуючій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незначній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крововтраті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задовільному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консервативних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трубі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належать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витискання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яйця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труби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кюретажу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локалізації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ампулярній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розтин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яйця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кюретаж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каналу труби,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резекцію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зшиванням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кінців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імплантацію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труби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матки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4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0583" y="148235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333057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Етіопатогенез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гострих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сечо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-статевої системи.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330575" algn="l"/>
              </a:tabLst>
            </a:pP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33057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Класифікація та перебіг гострих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сечо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-статевої системи.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uk-UA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Основні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NewRomanPSMT"/>
              </a:rPr>
              <a:t>клініко-лабораторні та функціональні методи діагностики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гострих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сечо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-статевої системи.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NewRomanPSMT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 smtClean="0">
              <a:effectLst/>
              <a:latin typeface="Times New Roman" panose="02020603050405020304" pitchFamily="18" charset="0"/>
              <a:ea typeface="TimesNewRomanPSMT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NewRomanPSMT"/>
              </a:rPr>
              <a:t>4. Принципи лікування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гострих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сечо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-статевої системи.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NewRomanPSMT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 smtClean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5.   Профілактика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гострих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сечо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-статевої системи.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6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779" y="1408852"/>
            <a:ext cx="9601196" cy="1303867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7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298" y="1216249"/>
            <a:ext cx="89524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АПОПЛЕКСІЯ ЯЄЧНИКА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черевну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причин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внутрішньочеревних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становить 0,2-0,5 %.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фолікула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овуляції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фолікулярної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жовтого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патогенезу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лежать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циклічні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дозрівання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фолікула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розширюються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кровопостачання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посилюється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фазах менструального циклу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змінюється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проникність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Набухання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легка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проникність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сприятливий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фон для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деяких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травми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живота,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втручання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запальні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малого таза,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бурхливі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статеві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зносини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нервово-психічні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нейроендокринні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розлади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жінки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підтверджується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середині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менструального циклу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перед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менструацією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коли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велика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гонадотропних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гормонів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5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1349" y="1789672"/>
            <a:ext cx="81250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Клініка</a:t>
            </a:r>
            <a:endParaRPr lang="ru-RU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Клінічна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картина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супровідними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часто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маскується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апендицит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панкреатит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кровотечею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черевну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сильним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болем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внизу живота,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тахікардією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падінням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артеріального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шоку.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переймоподібний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тупого,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ниючого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сильного,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нападоподібного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іноді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призводить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запаморочення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навіть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тимчасової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свідомості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7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182" y="2318381"/>
            <a:ext cx="8055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Діагноз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анамнезу,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об’єктивного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обстеження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пальпації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перкусії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живота,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бімануального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обстеження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заднього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склепіння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піхви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кульдоскопію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лапароскопію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Диференційну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такими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захворюванням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позаматкова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апендицит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251" y="1765221"/>
            <a:ext cx="8961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Лікування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Хворі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оперативного лікування.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оперативного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втручання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гематому,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зруйновані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видаляють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оваріоектомія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 гематома невелика, видно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яка кровоточить, то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зашивають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клиноподібну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резекцію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рани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зашивають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вузловими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безперервними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кетгутовими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швами.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корекцію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гемодинаміки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гомеостазу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шляхом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циркулюючої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адекватної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протишокової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антианемічної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терапії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зміцнюючих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794" y="1653685"/>
            <a:ext cx="923108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ПЕРЕКРУТ НІЖКИ ПУХЛИНИ ЯЄЧНИКА</a:t>
            </a:r>
          </a:p>
          <a:p>
            <a:pPr algn="ctr"/>
            <a:endParaRPr lang="uk-UA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росту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доброякісної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злоякісної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прилеглі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витягуються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утворюючи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звану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анатомічну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хірургічну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 складу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анатомічної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входять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підвішуюча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брижа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проходять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кровоносні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живлять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артерія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анастомоз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лімфатичні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До складу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хірургічної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перелічених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входить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перерозтягнута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маткова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труба.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Хірургічну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доводиться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пересікати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видаленні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5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9497" y="1564085"/>
            <a:ext cx="92136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Клінічна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картина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живота”. Хвора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скаржиться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нудоту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інколи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блювання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З’являється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вираженої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блідості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шкіри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Часто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призводить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шокового стану.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Виявляються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перитонеальні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здутий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болючий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пальпації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живіт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симптом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Щоткіна-Блюмберга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проекції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температура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пульс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бімануальному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пальпується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напружена,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болюча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розмірах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набряку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крововиливу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258" y="2441976"/>
            <a:ext cx="9074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перекруту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кістоми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грунтується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анамнезу,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об’єктивного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обстеження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додаткових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обстеження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лапароскопії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ультразвукового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пухлина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іноді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випіт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черевну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Диференційну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діагностику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перитонітом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піосальпінксу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некрозу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фіброматозного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вузла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ніжці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гострого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апендициту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гострою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кишковою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непрохідністю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трубною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вагітністю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апоплексією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яєчника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нирковою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колікою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3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622</Words>
  <Application>Microsoft Office PowerPoint</Application>
  <PresentationFormat>Широкоэкранный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Garamond</vt:lpstr>
      <vt:lpstr>Times New Roman</vt:lpstr>
      <vt:lpstr>TimesNewRomanPSMT</vt:lpstr>
      <vt:lpstr>Натуральные материалы</vt:lpstr>
      <vt:lpstr>  Невідкладна дитяча хірургія в гінекології.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Невідкладна дитяча хірургія в гінекології.</dc:title>
  <dc:creator>travmatologia</dc:creator>
  <cp:lastModifiedBy>travmatologia</cp:lastModifiedBy>
  <cp:revision>6</cp:revision>
  <dcterms:created xsi:type="dcterms:W3CDTF">2020-06-03T10:53:16Z</dcterms:created>
  <dcterms:modified xsi:type="dcterms:W3CDTF">2020-06-03T12:36:54Z</dcterms:modified>
</cp:coreProperties>
</file>